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</p:sldMasterIdLst>
  <p:notesMasterIdLst>
    <p:notesMasterId r:id="rId8"/>
  </p:notesMasterIdLst>
  <p:sldIdLst>
    <p:sldId id="259" r:id="rId5"/>
    <p:sldId id="2147479292" r:id="rId6"/>
    <p:sldId id="214747929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421807-3D56-4EE9-992F-FF095DAB1329}" v="1" dt="2026-04-07T12:11:01.8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1EAC1-44E8-491F-BD05-BC8E5E1B8808}" type="datetimeFigureOut">
              <a:rPr lang="en-US" smtClean="0"/>
              <a:t>4/7/2026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3FB01-02FE-4664-B00C-1683CC8321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805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3FB01-02FE-4664-B00C-1683CC8321C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227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7D523FF-0D67-2D47-9D3A-FFBBD57C0BE2}"/>
              </a:ext>
            </a:extLst>
          </p:cNvPr>
          <p:cNvSpPr/>
          <p:nvPr userDrawn="1"/>
        </p:nvSpPr>
        <p:spPr>
          <a:xfrm>
            <a:off x="4310743" y="0"/>
            <a:ext cx="30442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C7A1DFC-F73E-7C43-89A1-E764F0375A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09458" y="5749636"/>
            <a:ext cx="525343" cy="651164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9D61EFF-D9F0-4A40-AE0F-21037C1A5A6D}"/>
              </a:ext>
            </a:extLst>
          </p:cNvPr>
          <p:cNvCxnSpPr/>
          <p:nvPr userDrawn="1"/>
        </p:nvCxnSpPr>
        <p:spPr>
          <a:xfrm>
            <a:off x="5066189" y="4472968"/>
            <a:ext cx="96096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78CE70CA-A573-6640-BE71-7289FB982D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2881" y="1717056"/>
            <a:ext cx="5459895" cy="2457370"/>
          </a:xfrm>
        </p:spPr>
        <p:txBody>
          <a:bodyPr anchor="b">
            <a:normAutofit/>
          </a:bodyPr>
          <a:lstStyle>
            <a:lvl1pPr>
              <a:defRPr sz="4500"/>
            </a:lvl1pPr>
          </a:lstStyle>
          <a:p>
            <a:r>
              <a:rPr lang="en-US"/>
              <a:t>Click to edit presentation title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0BAF138-74F1-DC46-BF2A-A543FB462D0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72881" y="4788078"/>
            <a:ext cx="5459895" cy="1612721"/>
          </a:xfrm>
        </p:spPr>
        <p:txBody>
          <a:bodyPr/>
          <a:lstStyle>
            <a:lvl1pPr marL="0" indent="0">
              <a:buNone/>
              <a:defRPr sz="1200">
                <a:latin typeface="+mj-lt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presentation subtitle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B6C8DA-D424-E44F-AAFC-015650BF0A7F}"/>
              </a:ext>
            </a:extLst>
          </p:cNvPr>
          <p:cNvSpPr/>
          <p:nvPr userDrawn="1"/>
        </p:nvSpPr>
        <p:spPr>
          <a:xfrm>
            <a:off x="0" y="0"/>
            <a:ext cx="45454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638088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-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D6431F65-86CE-474B-BDFE-234B1462F3F2}"/>
              </a:ext>
            </a:extLst>
          </p:cNvPr>
          <p:cNvSpPr/>
          <p:nvPr userDrawn="1"/>
        </p:nvSpPr>
        <p:spPr>
          <a:xfrm>
            <a:off x="0" y="1"/>
            <a:ext cx="990600" cy="685799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585209-9455-0B4D-AA49-EA8562703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360767" y="2601307"/>
            <a:ext cx="5493838" cy="772303"/>
          </a:xfrm>
        </p:spPr>
        <p:txBody>
          <a:bodyPr anchor="b">
            <a:normAutofit/>
          </a:bodyPr>
          <a:lstStyle>
            <a:lvl1pPr algn="r"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76EBD6-59D1-9A4F-A1FB-FA6E37F72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3839" y="6339629"/>
            <a:ext cx="462923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F4D81B01-2EB4-6043-9EAC-8C3813D5447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332AA61-997B-6C46-968B-2BAE1EC7C1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75887" y="6176963"/>
            <a:ext cx="347084" cy="43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44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6" cy="685799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14400" y="1330328"/>
            <a:ext cx="10363200" cy="1470025"/>
          </a:xfrm>
        </p:spPr>
        <p:txBody>
          <a:bodyPr>
            <a:noAutofit/>
          </a:bodyPr>
          <a:lstStyle>
            <a:lvl1pPr>
              <a:defRPr sz="405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828800" y="30861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069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rgbClr val="101B4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350" b="1">
                <a:latin typeface="Arial" pitchFamily="34" charset="0"/>
                <a:cs typeface="Arial" pitchFamily="34" charset="0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350">
                <a:latin typeface="Arial" pitchFamily="34" charset="0"/>
                <a:cs typeface="Arial" pitchFamily="34" charset="0"/>
              </a:defRPr>
            </a:lvl1pPr>
            <a:lvl2pPr>
              <a:defRPr sz="1125">
                <a:latin typeface="Arial" pitchFamily="34" charset="0"/>
                <a:cs typeface="Arial" pitchFamily="34" charset="0"/>
              </a:defRPr>
            </a:lvl2pPr>
            <a:lvl3pPr>
              <a:defRPr sz="1013">
                <a:latin typeface="Arial" pitchFamily="34" charset="0"/>
                <a:cs typeface="Arial" pitchFamily="34" charset="0"/>
              </a:defRPr>
            </a:lvl3pPr>
            <a:lvl4pPr>
              <a:defRPr sz="900">
                <a:latin typeface="Arial" pitchFamily="34" charset="0"/>
                <a:cs typeface="Arial" pitchFamily="34" charset="0"/>
              </a:defRPr>
            </a:lvl4pPr>
            <a:lvl5pPr>
              <a:defRPr sz="900">
                <a:latin typeface="Arial" pitchFamily="34" charset="0"/>
                <a:cs typeface="Arial" pitchFamily="34" charset="0"/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1350" b="1">
                <a:latin typeface="Arial" pitchFamily="34" charset="0"/>
                <a:cs typeface="Arial" pitchFamily="34" charset="0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1350">
                <a:latin typeface="Arial" pitchFamily="34" charset="0"/>
                <a:cs typeface="Arial" pitchFamily="34" charset="0"/>
              </a:defRPr>
            </a:lvl1pPr>
            <a:lvl2pPr>
              <a:defRPr sz="1125">
                <a:latin typeface="Arial" pitchFamily="34" charset="0"/>
                <a:cs typeface="Arial" pitchFamily="34" charset="0"/>
              </a:defRPr>
            </a:lvl2pPr>
            <a:lvl3pPr>
              <a:defRPr sz="1013">
                <a:latin typeface="Arial" pitchFamily="34" charset="0"/>
                <a:cs typeface="Arial" pitchFamily="34" charset="0"/>
              </a:defRPr>
            </a:lvl3pPr>
            <a:lvl4pPr>
              <a:defRPr sz="900">
                <a:latin typeface="Arial" pitchFamily="34" charset="0"/>
                <a:cs typeface="Arial" pitchFamily="34" charset="0"/>
              </a:defRPr>
            </a:lvl4pPr>
            <a:lvl5pPr>
              <a:defRPr sz="900">
                <a:latin typeface="Arial" pitchFamily="34" charset="0"/>
                <a:cs typeface="Arial" pitchFamily="34" charset="0"/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3831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72D09-CAF0-46F8-9D9F-0E82D8A07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BAAF13-0C3D-4C41-9B84-CA0DA10E0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8CCD7-48F0-458E-A029-935ED33E3BE5}" type="datetimeFigureOut">
              <a:rPr lang="en-US" smtClean="0"/>
              <a:pPr/>
              <a:t>4/7/2026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24C221-B065-4B46-AC93-DC34E0A73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5331C0-0553-4E9A-895E-FA7FC54B7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EE4B-3A67-45B8-A9AD-84AA224F80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60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eneral Slid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46372F6-0DF4-9295-D1AD-65B3DE4BD3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2284" y="207963"/>
            <a:ext cx="9144000" cy="558953"/>
          </a:xfrm>
        </p:spPr>
        <p:txBody>
          <a:bodyPr anchor="b">
            <a:noAutofit/>
          </a:bodyPr>
          <a:lstStyle>
            <a:lvl1pPr algn="l">
              <a:defRPr sz="3200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48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F8C46CB6-2FC2-CC46-BD4F-E8DC9303403D}"/>
              </a:ext>
            </a:extLst>
          </p:cNvPr>
          <p:cNvSpPr/>
          <p:nvPr userDrawn="1"/>
        </p:nvSpPr>
        <p:spPr>
          <a:xfrm>
            <a:off x="0" y="5280918"/>
            <a:ext cx="12192000" cy="368971"/>
          </a:xfrm>
          <a:prstGeom prst="rect">
            <a:avLst/>
          </a:prstGeom>
          <a:solidFill>
            <a:srgbClr val="397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BFFEA5-2C55-7D45-B035-48069F68231A}"/>
              </a:ext>
            </a:extLst>
          </p:cNvPr>
          <p:cNvSpPr/>
          <p:nvPr userDrawn="1"/>
        </p:nvSpPr>
        <p:spPr>
          <a:xfrm>
            <a:off x="0" y="994410"/>
            <a:ext cx="12192000" cy="4594860"/>
          </a:xfrm>
          <a:prstGeom prst="rect">
            <a:avLst/>
          </a:prstGeom>
          <a:solidFill>
            <a:srgbClr val="003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351F5C8-AFC2-064A-8B36-5110603D5E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22459" y="303372"/>
            <a:ext cx="347084" cy="4302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BAEB0F-6A1F-984D-A9DC-7BEE516ED8D0}"/>
              </a:ext>
            </a:extLst>
          </p:cNvPr>
          <p:cNvSpPr txBox="1"/>
          <p:nvPr userDrawn="1"/>
        </p:nvSpPr>
        <p:spPr>
          <a:xfrm>
            <a:off x="5331208" y="6131976"/>
            <a:ext cx="152958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+mj-lt"/>
              </a:rPr>
              <a:t>Profit From Genetic Progress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B04904-6CBA-524C-99A5-D2FE5BB3A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994411"/>
            <a:ext cx="10515600" cy="2527130"/>
          </a:xfrm>
        </p:spPr>
        <p:txBody>
          <a:bodyPr anchor="b">
            <a:norm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927C9B-7CA2-2241-BDD5-0D482632D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580525"/>
            <a:ext cx="10515600" cy="1700393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938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85209-9455-0B4D-AA49-EA8562703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6" y="215757"/>
            <a:ext cx="11094711" cy="680889"/>
          </a:xfrm>
        </p:spPr>
        <p:txBody>
          <a:bodyPr anchor="b">
            <a:normAutofit/>
          </a:bodyPr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B58A1-1C9D-224C-8B1C-2CC64D053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6" y="1189119"/>
            <a:ext cx="11094711" cy="4898523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latin typeface="+mj-lt"/>
              </a:defRPr>
            </a:lvl1pPr>
            <a:lvl2pPr marL="342900" indent="0">
              <a:buNone/>
              <a:defRPr sz="1350">
                <a:latin typeface="+mj-lt"/>
              </a:defRPr>
            </a:lvl2pPr>
            <a:lvl3pPr marL="685800" indent="0">
              <a:buNone/>
              <a:defRPr sz="1200">
                <a:latin typeface="+mj-lt"/>
              </a:defRPr>
            </a:lvl3pPr>
            <a:lvl4pPr marL="1028700" indent="0">
              <a:buNone/>
              <a:defRPr sz="1050">
                <a:latin typeface="+mj-lt"/>
              </a:defRPr>
            </a:lvl4pPr>
            <a:lvl5pPr marL="1371600" indent="0">
              <a:buNone/>
              <a:defRPr sz="105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76EBD6-59D1-9A4F-A1FB-FA6E37F72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9031" y="6339629"/>
            <a:ext cx="462923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fld id="{F4D81B01-2EB4-6043-9EAC-8C3813D5447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332AA61-997B-6C46-968B-2BAE1EC7C1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75887" y="6176963"/>
            <a:ext cx="347084" cy="43021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6850529-ED27-EE48-8971-0B72217B4681}"/>
              </a:ext>
            </a:extLst>
          </p:cNvPr>
          <p:cNvCxnSpPr>
            <a:cxnSpLocks/>
          </p:cNvCxnSpPr>
          <p:nvPr userDrawn="1"/>
        </p:nvCxnSpPr>
        <p:spPr>
          <a:xfrm>
            <a:off x="754496" y="6437233"/>
            <a:ext cx="0" cy="16994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A1675CD-3D59-F541-8065-43AAD8EC6E5F}"/>
              </a:ext>
            </a:extLst>
          </p:cNvPr>
          <p:cNvCxnSpPr/>
          <p:nvPr userDrawn="1"/>
        </p:nvCxnSpPr>
        <p:spPr>
          <a:xfrm>
            <a:off x="5615519" y="896654"/>
            <a:ext cx="96096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E68773A-92DA-412E-88F6-7B6418E8421E}"/>
              </a:ext>
            </a:extLst>
          </p:cNvPr>
          <p:cNvCxnSpPr/>
          <p:nvPr userDrawn="1"/>
        </p:nvCxnSpPr>
        <p:spPr>
          <a:xfrm>
            <a:off x="5615519" y="1189117"/>
            <a:ext cx="96096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93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-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85209-9455-0B4D-AA49-EA8562703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6" y="215758"/>
            <a:ext cx="11094711" cy="680897"/>
          </a:xfrm>
        </p:spPr>
        <p:txBody>
          <a:bodyPr anchor="b">
            <a:normAutofit/>
          </a:bodyPr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76EBD6-59D1-9A4F-A1FB-FA6E37F72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9031" y="6339629"/>
            <a:ext cx="462923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fld id="{F4D81B01-2EB4-6043-9EAC-8C3813D5447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332AA61-997B-6C46-968B-2BAE1EC7C1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75887" y="6176963"/>
            <a:ext cx="347084" cy="43021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6850529-ED27-EE48-8971-0B72217B4681}"/>
              </a:ext>
            </a:extLst>
          </p:cNvPr>
          <p:cNvCxnSpPr>
            <a:cxnSpLocks/>
          </p:cNvCxnSpPr>
          <p:nvPr userDrawn="1"/>
        </p:nvCxnSpPr>
        <p:spPr>
          <a:xfrm>
            <a:off x="754496" y="6437233"/>
            <a:ext cx="0" cy="16994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8A0DD217-0038-4EA7-9F3E-BD03A62D8B04}"/>
              </a:ext>
            </a:extLst>
          </p:cNvPr>
          <p:cNvSpPr/>
          <p:nvPr userDrawn="1"/>
        </p:nvSpPr>
        <p:spPr>
          <a:xfrm>
            <a:off x="554196" y="1113196"/>
            <a:ext cx="11094711" cy="531222"/>
          </a:xfrm>
          <a:prstGeom prst="rect">
            <a:avLst/>
          </a:prstGeom>
          <a:solidFill>
            <a:srgbClr val="003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latin typeface="+mj-lt"/>
            </a:endParaRP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56D0AB1B-23AD-4ADA-9C94-28AC73F94B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645" y="1860180"/>
            <a:ext cx="3330907" cy="533308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1">
                <a:latin typeface="+mj-lt"/>
              </a:defRPr>
            </a:lvl1pPr>
            <a:lvl2pPr marL="342900" indent="0">
              <a:buNone/>
              <a:defRPr sz="1500">
                <a:latin typeface="+mj-lt"/>
              </a:defRPr>
            </a:lvl2pPr>
            <a:lvl3pPr marL="685800" indent="0">
              <a:buNone/>
              <a:defRPr sz="1500">
                <a:latin typeface="+mj-lt"/>
              </a:defRPr>
            </a:lvl3pPr>
            <a:lvl4pPr marL="1028700" indent="0">
              <a:buNone/>
              <a:defRPr sz="1500">
                <a:latin typeface="+mj-lt"/>
              </a:defRPr>
            </a:lvl4pPr>
            <a:lvl5pPr marL="1371600" indent="0">
              <a:buNone/>
              <a:defRPr sz="1500">
                <a:latin typeface="+mj-lt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column 1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D60135B3-580E-4262-BB27-FD614BE263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8645" y="2463114"/>
            <a:ext cx="3330907" cy="361835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750"/>
              </a:spcAft>
              <a:buNone/>
              <a:defRPr lang="en-US" sz="1350" b="0" i="0" u="none" strike="noStrike" smtClean="0">
                <a:effectLst/>
              </a:defRPr>
            </a:lvl1pPr>
            <a:lvl2pPr marL="342900" indent="0">
              <a:buNone/>
              <a:defRPr sz="1500">
                <a:latin typeface="+mj-lt"/>
              </a:defRPr>
            </a:lvl2pPr>
            <a:lvl3pPr marL="685800" indent="0">
              <a:buNone/>
              <a:defRPr sz="1500">
                <a:latin typeface="+mj-lt"/>
              </a:defRPr>
            </a:lvl3pPr>
            <a:lvl4pPr marL="1028700" indent="0">
              <a:buNone/>
              <a:defRPr sz="1500">
                <a:latin typeface="+mj-lt"/>
              </a:defRPr>
            </a:lvl4pPr>
            <a:lvl5pPr marL="1371600" indent="0">
              <a:buNone/>
              <a:defRPr sz="1500">
                <a:latin typeface="+mj-lt"/>
              </a:defRPr>
            </a:lvl5pPr>
          </a:lstStyle>
          <a:p>
            <a:pPr lvl="0"/>
            <a:r>
              <a:rPr lang="en-US"/>
              <a:t>Content column 1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6B13B640-E9DA-42EB-9A9B-DA88DB6D4F0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67199" y="1860961"/>
            <a:ext cx="3330907" cy="533307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1">
                <a:latin typeface="+mj-lt"/>
              </a:defRPr>
            </a:lvl1pPr>
            <a:lvl2pPr marL="342900" indent="0">
              <a:buNone/>
              <a:defRPr sz="1500">
                <a:latin typeface="+mj-lt"/>
              </a:defRPr>
            </a:lvl2pPr>
            <a:lvl3pPr marL="685800" indent="0">
              <a:buNone/>
              <a:defRPr sz="1500">
                <a:latin typeface="+mj-lt"/>
              </a:defRPr>
            </a:lvl3pPr>
            <a:lvl4pPr marL="1028700" indent="0">
              <a:buNone/>
              <a:defRPr sz="1500">
                <a:latin typeface="+mj-lt"/>
              </a:defRPr>
            </a:lvl4pPr>
            <a:lvl5pPr marL="1371600" indent="0">
              <a:buNone/>
              <a:defRPr sz="1500">
                <a:latin typeface="+mj-lt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column 2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14676600-F03B-49B1-839C-296E2AE0DD6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67200" y="2463114"/>
            <a:ext cx="3330907" cy="361835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750"/>
              </a:spcAft>
              <a:buNone/>
              <a:defRPr lang="en-US" sz="1350" b="0" i="0" u="none" strike="noStrike" smtClean="0">
                <a:effectLst/>
              </a:defRPr>
            </a:lvl1pPr>
            <a:lvl2pPr marL="342900" indent="0">
              <a:buNone/>
              <a:defRPr sz="1500">
                <a:latin typeface="+mj-lt"/>
              </a:defRPr>
            </a:lvl2pPr>
            <a:lvl3pPr marL="685800" indent="0">
              <a:buNone/>
              <a:defRPr sz="1500">
                <a:latin typeface="+mj-lt"/>
              </a:defRPr>
            </a:lvl3pPr>
            <a:lvl4pPr marL="1028700" indent="0">
              <a:buNone/>
              <a:defRPr sz="1500">
                <a:latin typeface="+mj-lt"/>
              </a:defRPr>
            </a:lvl4pPr>
            <a:lvl5pPr marL="1371600" indent="0">
              <a:buNone/>
              <a:defRPr sz="1500">
                <a:latin typeface="+mj-lt"/>
              </a:defRPr>
            </a:lvl5pPr>
          </a:lstStyle>
          <a:p>
            <a:pPr lvl="0"/>
            <a:r>
              <a:rPr lang="en-US"/>
              <a:t>Content column 2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2744B784-96F4-4028-9B5D-EA3908965D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65369" y="1860960"/>
            <a:ext cx="3330907" cy="532528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1">
                <a:latin typeface="+mj-lt"/>
              </a:defRPr>
            </a:lvl1pPr>
            <a:lvl2pPr marL="342900" indent="0">
              <a:buNone/>
              <a:defRPr sz="1500">
                <a:latin typeface="+mj-lt"/>
              </a:defRPr>
            </a:lvl2pPr>
            <a:lvl3pPr marL="685800" indent="0">
              <a:buNone/>
              <a:defRPr sz="1500">
                <a:latin typeface="+mj-lt"/>
              </a:defRPr>
            </a:lvl3pPr>
            <a:lvl4pPr marL="1028700" indent="0">
              <a:buNone/>
              <a:defRPr sz="1500">
                <a:latin typeface="+mj-lt"/>
              </a:defRPr>
            </a:lvl4pPr>
            <a:lvl5pPr marL="1371600" indent="0">
              <a:buNone/>
              <a:defRPr sz="1500">
                <a:latin typeface="+mj-lt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column 3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CE6558FC-3A27-4BB3-BE54-E1881FD37FD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65369" y="2463114"/>
            <a:ext cx="3330907" cy="361835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750"/>
              </a:spcAft>
              <a:buNone/>
              <a:defRPr lang="en-US" sz="1350" b="0" i="0" u="none" strike="noStrike" smtClean="0">
                <a:effectLst/>
              </a:defRPr>
            </a:lvl1pPr>
            <a:lvl2pPr marL="342900" indent="0">
              <a:buNone/>
              <a:defRPr sz="1500">
                <a:latin typeface="+mj-lt"/>
              </a:defRPr>
            </a:lvl2pPr>
            <a:lvl3pPr marL="685800" indent="0">
              <a:buNone/>
              <a:defRPr sz="1500">
                <a:latin typeface="+mj-lt"/>
              </a:defRPr>
            </a:lvl3pPr>
            <a:lvl4pPr marL="1028700" indent="0">
              <a:buNone/>
              <a:defRPr sz="1500">
                <a:latin typeface="+mj-lt"/>
              </a:defRPr>
            </a:lvl4pPr>
            <a:lvl5pPr marL="1371600" indent="0">
              <a:buNone/>
              <a:defRPr sz="1500">
                <a:latin typeface="+mj-lt"/>
              </a:defRPr>
            </a:lvl5pPr>
          </a:lstStyle>
          <a:p>
            <a:pPr lvl="0"/>
            <a:r>
              <a:rPr lang="en-US"/>
              <a:t>Content column 3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FF6F71C-ED29-4663-9C3A-25D6E40CB985}"/>
              </a:ext>
            </a:extLst>
          </p:cNvPr>
          <p:cNvSpPr txBox="1">
            <a:spLocks/>
          </p:cNvSpPr>
          <p:nvPr userDrawn="1"/>
        </p:nvSpPr>
        <p:spPr>
          <a:xfrm>
            <a:off x="548646" y="1113201"/>
            <a:ext cx="11094711" cy="53121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</a:rPr>
              <a:t>Click to edit Master sub title style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6969800-75C7-46B3-BFFB-16BA7D0D9D54}"/>
              </a:ext>
            </a:extLst>
          </p:cNvPr>
          <p:cNvCxnSpPr/>
          <p:nvPr userDrawn="1"/>
        </p:nvCxnSpPr>
        <p:spPr>
          <a:xfrm>
            <a:off x="5615519" y="896654"/>
            <a:ext cx="96096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474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-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85209-9455-0B4D-AA49-EA8562703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31" y="215756"/>
            <a:ext cx="11653940" cy="680896"/>
          </a:xfrm>
        </p:spPr>
        <p:txBody>
          <a:bodyPr anchor="b">
            <a:normAutofit/>
          </a:bodyPr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76EBD6-59D1-9A4F-A1FB-FA6E37F72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9031" y="6339629"/>
            <a:ext cx="462923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fld id="{F4D81B01-2EB4-6043-9EAC-8C3813D5447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332AA61-997B-6C46-968B-2BAE1EC7C1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75887" y="6176963"/>
            <a:ext cx="347084" cy="43021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6850529-ED27-EE48-8971-0B72217B4681}"/>
              </a:ext>
            </a:extLst>
          </p:cNvPr>
          <p:cNvCxnSpPr>
            <a:cxnSpLocks/>
          </p:cNvCxnSpPr>
          <p:nvPr userDrawn="1"/>
        </p:nvCxnSpPr>
        <p:spPr>
          <a:xfrm>
            <a:off x="754496" y="6437233"/>
            <a:ext cx="0" cy="16994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3CA5734-1544-644D-A0E4-B937C48D6CE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9029" y="1123416"/>
            <a:ext cx="3657600" cy="739728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1">
                <a:latin typeface="+mj-lt"/>
              </a:defRPr>
            </a:lvl1pPr>
            <a:lvl2pPr marL="342900" indent="0">
              <a:buNone/>
              <a:defRPr sz="1500">
                <a:latin typeface="+mj-lt"/>
              </a:defRPr>
            </a:lvl2pPr>
            <a:lvl3pPr marL="685800" indent="0">
              <a:buNone/>
              <a:defRPr sz="1500">
                <a:latin typeface="+mj-lt"/>
              </a:defRPr>
            </a:lvl3pPr>
            <a:lvl4pPr marL="1028700" indent="0">
              <a:buNone/>
              <a:defRPr sz="1500">
                <a:latin typeface="+mj-lt"/>
              </a:defRPr>
            </a:lvl4pPr>
            <a:lvl5pPr marL="1371600" indent="0">
              <a:buNone/>
              <a:defRPr sz="1500">
                <a:latin typeface="+mj-lt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column 1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FD4C59A-98C7-EC49-8E5D-169A8FA212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9029" y="1968845"/>
            <a:ext cx="3657600" cy="411262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750"/>
              </a:spcAft>
              <a:buNone/>
              <a:defRPr lang="en-US" sz="1350" b="0" i="0" u="none" strike="noStrike" smtClean="0">
                <a:effectLst/>
              </a:defRPr>
            </a:lvl1pPr>
            <a:lvl2pPr marL="342900" indent="0">
              <a:buNone/>
              <a:defRPr sz="1500">
                <a:latin typeface="+mj-lt"/>
              </a:defRPr>
            </a:lvl2pPr>
            <a:lvl3pPr marL="685800" indent="0">
              <a:buNone/>
              <a:defRPr sz="1500">
                <a:latin typeface="+mj-lt"/>
              </a:defRPr>
            </a:lvl3pPr>
            <a:lvl4pPr marL="1028700" indent="0">
              <a:buNone/>
              <a:defRPr sz="1500">
                <a:latin typeface="+mj-lt"/>
              </a:defRPr>
            </a:lvl4pPr>
            <a:lvl5pPr marL="1371600" indent="0">
              <a:buNone/>
              <a:defRPr sz="1500">
                <a:latin typeface="+mj-lt"/>
              </a:defRPr>
            </a:lvl5pPr>
          </a:lstStyle>
          <a:p>
            <a:pPr lvl="0"/>
            <a:r>
              <a:rPr lang="en-US"/>
              <a:t>Content column 1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29BE9A0-31CF-C34B-965E-C415015E17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67200" y="1123416"/>
            <a:ext cx="3657600" cy="739728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1">
                <a:latin typeface="+mj-lt"/>
              </a:defRPr>
            </a:lvl1pPr>
            <a:lvl2pPr marL="342900" indent="0">
              <a:buNone/>
              <a:defRPr sz="1500">
                <a:latin typeface="+mj-lt"/>
              </a:defRPr>
            </a:lvl2pPr>
            <a:lvl3pPr marL="685800" indent="0">
              <a:buNone/>
              <a:defRPr sz="1500">
                <a:latin typeface="+mj-lt"/>
              </a:defRPr>
            </a:lvl3pPr>
            <a:lvl4pPr marL="1028700" indent="0">
              <a:buNone/>
              <a:defRPr sz="1500">
                <a:latin typeface="+mj-lt"/>
              </a:defRPr>
            </a:lvl4pPr>
            <a:lvl5pPr marL="1371600" indent="0">
              <a:buNone/>
              <a:defRPr sz="1500">
                <a:latin typeface="+mj-lt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column 2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0AF2B8CD-638E-5B4A-83DB-529C051A4F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67200" y="1968845"/>
            <a:ext cx="3657600" cy="411262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750"/>
              </a:spcAft>
              <a:buNone/>
              <a:defRPr lang="en-US" sz="1350" b="0" i="0" u="none" strike="noStrike" smtClean="0">
                <a:effectLst/>
              </a:defRPr>
            </a:lvl1pPr>
            <a:lvl2pPr marL="342900" indent="0">
              <a:buNone/>
              <a:defRPr sz="1500">
                <a:latin typeface="+mj-lt"/>
              </a:defRPr>
            </a:lvl2pPr>
            <a:lvl3pPr marL="685800" indent="0">
              <a:buNone/>
              <a:defRPr sz="1500">
                <a:latin typeface="+mj-lt"/>
              </a:defRPr>
            </a:lvl3pPr>
            <a:lvl4pPr marL="1028700" indent="0">
              <a:buNone/>
              <a:defRPr sz="1500">
                <a:latin typeface="+mj-lt"/>
              </a:defRPr>
            </a:lvl4pPr>
            <a:lvl5pPr marL="1371600" indent="0">
              <a:buNone/>
              <a:defRPr sz="1500">
                <a:latin typeface="+mj-lt"/>
              </a:defRPr>
            </a:lvl5pPr>
          </a:lstStyle>
          <a:p>
            <a:pPr lvl="0"/>
            <a:r>
              <a:rPr lang="en-US"/>
              <a:t>Content column 2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513C77B-C4F4-A542-ADD8-D08D712B9F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65371" y="1123416"/>
            <a:ext cx="3657600" cy="739728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1">
                <a:latin typeface="+mj-lt"/>
              </a:defRPr>
            </a:lvl1pPr>
            <a:lvl2pPr marL="342900" indent="0">
              <a:buNone/>
              <a:defRPr sz="1500">
                <a:latin typeface="+mj-lt"/>
              </a:defRPr>
            </a:lvl2pPr>
            <a:lvl3pPr marL="685800" indent="0">
              <a:buNone/>
              <a:defRPr sz="1500">
                <a:latin typeface="+mj-lt"/>
              </a:defRPr>
            </a:lvl3pPr>
            <a:lvl4pPr marL="1028700" indent="0">
              <a:buNone/>
              <a:defRPr sz="1500">
                <a:latin typeface="+mj-lt"/>
              </a:defRPr>
            </a:lvl4pPr>
            <a:lvl5pPr marL="1371600" indent="0">
              <a:buNone/>
              <a:defRPr sz="1500">
                <a:latin typeface="+mj-lt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column 3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5EFD7A73-D58A-6B44-BBDC-5A1E092DEB7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65371" y="1968845"/>
            <a:ext cx="3657600" cy="411262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750"/>
              </a:spcAft>
              <a:buNone/>
              <a:defRPr lang="en-US" sz="1350" b="0" i="0" u="none" strike="noStrike" smtClean="0">
                <a:effectLst/>
              </a:defRPr>
            </a:lvl1pPr>
            <a:lvl2pPr marL="342900" indent="0">
              <a:buNone/>
              <a:defRPr sz="1500">
                <a:latin typeface="+mj-lt"/>
              </a:defRPr>
            </a:lvl2pPr>
            <a:lvl3pPr marL="685800" indent="0">
              <a:buNone/>
              <a:defRPr sz="1500">
                <a:latin typeface="+mj-lt"/>
              </a:defRPr>
            </a:lvl3pPr>
            <a:lvl4pPr marL="1028700" indent="0">
              <a:buNone/>
              <a:defRPr sz="1500">
                <a:latin typeface="+mj-lt"/>
              </a:defRPr>
            </a:lvl4pPr>
            <a:lvl5pPr marL="1371600" indent="0">
              <a:buNone/>
              <a:defRPr sz="1500">
                <a:latin typeface="+mj-lt"/>
              </a:defRPr>
            </a:lvl5pPr>
          </a:lstStyle>
          <a:p>
            <a:pPr lvl="0"/>
            <a:r>
              <a:rPr lang="en-US"/>
              <a:t>Content column 3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AE3D032-7A32-425F-A60C-7523CD5A48FF}"/>
              </a:ext>
            </a:extLst>
          </p:cNvPr>
          <p:cNvCxnSpPr/>
          <p:nvPr userDrawn="1"/>
        </p:nvCxnSpPr>
        <p:spPr>
          <a:xfrm>
            <a:off x="5615519" y="896654"/>
            <a:ext cx="96096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562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-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85209-9455-0B4D-AA49-EA8562703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31" y="215756"/>
            <a:ext cx="11653940" cy="680898"/>
          </a:xfrm>
        </p:spPr>
        <p:txBody>
          <a:bodyPr anchor="b">
            <a:normAutofit/>
          </a:bodyPr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76EBD6-59D1-9A4F-A1FB-FA6E37F72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9031" y="6339629"/>
            <a:ext cx="462923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fld id="{F4D81B01-2EB4-6043-9EAC-8C3813D5447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332AA61-997B-6C46-968B-2BAE1EC7C1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75887" y="6176963"/>
            <a:ext cx="347084" cy="43021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6850529-ED27-EE48-8971-0B72217B4681}"/>
              </a:ext>
            </a:extLst>
          </p:cNvPr>
          <p:cNvCxnSpPr>
            <a:cxnSpLocks/>
          </p:cNvCxnSpPr>
          <p:nvPr userDrawn="1"/>
        </p:nvCxnSpPr>
        <p:spPr>
          <a:xfrm>
            <a:off x="754496" y="6437233"/>
            <a:ext cx="0" cy="16994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3CA5734-1544-644D-A0E4-B937C48D6CE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6113" y="1228799"/>
            <a:ext cx="5391145" cy="739728"/>
          </a:xfrm>
        </p:spPr>
        <p:txBody>
          <a:bodyPr anchor="b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1">
                <a:latin typeface="+mj-lt"/>
              </a:defRPr>
            </a:lvl1pPr>
            <a:lvl2pPr marL="342900" indent="0">
              <a:buNone/>
              <a:defRPr sz="1500">
                <a:latin typeface="+mj-lt"/>
              </a:defRPr>
            </a:lvl2pPr>
            <a:lvl3pPr marL="685800" indent="0">
              <a:buNone/>
              <a:defRPr sz="1500">
                <a:latin typeface="+mj-lt"/>
              </a:defRPr>
            </a:lvl3pPr>
            <a:lvl4pPr marL="1028700" indent="0">
              <a:buNone/>
              <a:defRPr sz="1500">
                <a:latin typeface="+mj-lt"/>
              </a:defRPr>
            </a:lvl4pPr>
            <a:lvl5pPr marL="1371600" indent="0">
              <a:buNone/>
              <a:defRPr sz="1500">
                <a:latin typeface="+mj-lt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column 1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FD4C59A-98C7-EC49-8E5D-169A8FA212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6113" y="1968529"/>
            <a:ext cx="5391145" cy="411294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750"/>
              </a:spcAft>
              <a:buNone/>
              <a:defRPr lang="en-US" sz="1350" b="0" i="0" u="none" strike="noStrike" smtClean="0">
                <a:effectLst/>
                <a:latin typeface="+mj-lt"/>
              </a:defRPr>
            </a:lvl1pPr>
            <a:lvl2pPr marL="342900" indent="0">
              <a:buNone/>
              <a:defRPr sz="1500">
                <a:latin typeface="+mj-lt"/>
              </a:defRPr>
            </a:lvl2pPr>
            <a:lvl3pPr marL="685800" indent="0">
              <a:buNone/>
              <a:defRPr sz="1500">
                <a:latin typeface="+mj-lt"/>
              </a:defRPr>
            </a:lvl3pPr>
            <a:lvl4pPr marL="1028700" indent="0">
              <a:buNone/>
              <a:defRPr sz="1500">
                <a:latin typeface="+mj-lt"/>
              </a:defRPr>
            </a:lvl4pPr>
            <a:lvl5pPr marL="1371600" indent="0">
              <a:buNone/>
              <a:defRPr sz="1500">
                <a:latin typeface="+mj-lt"/>
              </a:defRPr>
            </a:lvl5pPr>
          </a:lstStyle>
          <a:p>
            <a:pPr lvl="0"/>
            <a:r>
              <a:rPr lang="en-US"/>
              <a:t>Content column 1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29BE9A0-31CF-C34B-965E-C415015E17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4742" y="1228799"/>
            <a:ext cx="5391145" cy="739728"/>
          </a:xfrm>
        </p:spPr>
        <p:txBody>
          <a:bodyPr anchor="b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1">
                <a:latin typeface="+mj-lt"/>
              </a:defRPr>
            </a:lvl1pPr>
            <a:lvl2pPr marL="342900" indent="0">
              <a:buNone/>
              <a:defRPr sz="1500">
                <a:latin typeface="+mj-lt"/>
              </a:defRPr>
            </a:lvl2pPr>
            <a:lvl3pPr marL="685800" indent="0">
              <a:buNone/>
              <a:defRPr sz="1500">
                <a:latin typeface="+mj-lt"/>
              </a:defRPr>
            </a:lvl3pPr>
            <a:lvl4pPr marL="1028700" indent="0">
              <a:buNone/>
              <a:defRPr sz="1500">
                <a:latin typeface="+mj-lt"/>
              </a:defRPr>
            </a:lvl4pPr>
            <a:lvl5pPr marL="1371600" indent="0">
              <a:buNone/>
              <a:defRPr sz="1500">
                <a:latin typeface="+mj-lt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column 2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0AF2B8CD-638E-5B4A-83DB-529C051A4F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84742" y="1968529"/>
            <a:ext cx="5391145" cy="411294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750"/>
              </a:spcAft>
              <a:buNone/>
              <a:defRPr lang="en-US" sz="1350" b="0" i="0" u="none" strike="noStrike" smtClean="0">
                <a:effectLst/>
                <a:latin typeface="+mj-lt"/>
              </a:defRPr>
            </a:lvl1pPr>
            <a:lvl2pPr marL="342900" indent="0">
              <a:buNone/>
              <a:defRPr sz="1500">
                <a:latin typeface="+mj-lt"/>
              </a:defRPr>
            </a:lvl2pPr>
            <a:lvl3pPr marL="685800" indent="0">
              <a:buNone/>
              <a:defRPr sz="1500">
                <a:latin typeface="+mj-lt"/>
              </a:defRPr>
            </a:lvl3pPr>
            <a:lvl4pPr marL="1028700" indent="0">
              <a:buNone/>
              <a:defRPr sz="1500">
                <a:latin typeface="+mj-lt"/>
              </a:defRPr>
            </a:lvl4pPr>
            <a:lvl5pPr marL="1371600" indent="0">
              <a:buNone/>
              <a:defRPr sz="1500">
                <a:latin typeface="+mj-lt"/>
              </a:defRPr>
            </a:lvl5pPr>
          </a:lstStyle>
          <a:p>
            <a:pPr lvl="0"/>
            <a:r>
              <a:rPr lang="en-US"/>
              <a:t>Content column 2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DBA428-0618-4236-9CD8-64265491E4FC}"/>
              </a:ext>
            </a:extLst>
          </p:cNvPr>
          <p:cNvCxnSpPr/>
          <p:nvPr userDrawn="1"/>
        </p:nvCxnSpPr>
        <p:spPr>
          <a:xfrm>
            <a:off x="5615519" y="896654"/>
            <a:ext cx="96096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023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-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85209-9455-0B4D-AA49-EA8562703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31" y="215756"/>
            <a:ext cx="11653940" cy="680898"/>
          </a:xfrm>
        </p:spPr>
        <p:txBody>
          <a:bodyPr anchor="b">
            <a:normAutofit/>
          </a:bodyPr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76EBD6-59D1-9A4F-A1FB-FA6E37F72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9031" y="6339629"/>
            <a:ext cx="462923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fld id="{F4D81B01-2EB4-6043-9EAC-8C3813D5447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332AA61-997B-6C46-968B-2BAE1EC7C1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75887" y="6176963"/>
            <a:ext cx="347084" cy="43021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6850529-ED27-EE48-8971-0B72217B4681}"/>
              </a:ext>
            </a:extLst>
          </p:cNvPr>
          <p:cNvCxnSpPr>
            <a:cxnSpLocks/>
          </p:cNvCxnSpPr>
          <p:nvPr userDrawn="1"/>
        </p:nvCxnSpPr>
        <p:spPr>
          <a:xfrm>
            <a:off x="754496" y="6437233"/>
            <a:ext cx="0" cy="16994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3CA5734-1544-644D-A0E4-B937C48D6CE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6114" y="1194486"/>
            <a:ext cx="2407175" cy="4976186"/>
          </a:xfrm>
        </p:spPr>
        <p:txBody>
          <a:bodyPr anchor="t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1">
                <a:latin typeface="+mj-lt"/>
              </a:defRPr>
            </a:lvl1pPr>
            <a:lvl2pPr marL="342900" indent="0">
              <a:buNone/>
              <a:defRPr sz="1500">
                <a:latin typeface="+mj-lt"/>
              </a:defRPr>
            </a:lvl2pPr>
            <a:lvl3pPr marL="685800" indent="0">
              <a:buNone/>
              <a:defRPr sz="1500">
                <a:latin typeface="+mj-lt"/>
              </a:defRPr>
            </a:lvl3pPr>
            <a:lvl4pPr marL="1028700" indent="0">
              <a:buNone/>
              <a:defRPr sz="1500">
                <a:latin typeface="+mj-lt"/>
              </a:defRPr>
            </a:lvl4pPr>
            <a:lvl5pPr marL="1371600" indent="0">
              <a:buNone/>
              <a:defRPr sz="1500">
                <a:latin typeface="+mj-lt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column 1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FD4C59A-98C7-EC49-8E5D-169A8FA212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42285" y="1194488"/>
            <a:ext cx="8033603" cy="497618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750"/>
              </a:spcAft>
              <a:buNone/>
              <a:defRPr lang="en-US" sz="1350" b="0" i="0" u="none" strike="noStrike" smtClean="0">
                <a:effectLst/>
                <a:latin typeface="+mj-lt"/>
              </a:defRPr>
            </a:lvl1pPr>
            <a:lvl2pPr marL="342900" indent="0">
              <a:buNone/>
              <a:defRPr sz="1500">
                <a:latin typeface="+mj-lt"/>
              </a:defRPr>
            </a:lvl2pPr>
            <a:lvl3pPr marL="685800" indent="0">
              <a:buNone/>
              <a:defRPr sz="1500">
                <a:latin typeface="+mj-lt"/>
              </a:defRPr>
            </a:lvl3pPr>
            <a:lvl4pPr marL="1028700" indent="0">
              <a:buNone/>
              <a:defRPr sz="1500">
                <a:latin typeface="+mj-lt"/>
              </a:defRPr>
            </a:lvl4pPr>
            <a:lvl5pPr marL="1371600" indent="0">
              <a:buNone/>
              <a:defRPr sz="1500">
                <a:latin typeface="+mj-lt"/>
              </a:defRPr>
            </a:lvl5pPr>
          </a:lstStyle>
          <a:p>
            <a:pPr lvl="0"/>
            <a:r>
              <a:rPr lang="en-US"/>
              <a:t>Content column 1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45761AB-51C0-4021-BD44-C475ADAF6B67}"/>
              </a:ext>
            </a:extLst>
          </p:cNvPr>
          <p:cNvCxnSpPr>
            <a:cxnSpLocks/>
          </p:cNvCxnSpPr>
          <p:nvPr userDrawn="1"/>
        </p:nvCxnSpPr>
        <p:spPr>
          <a:xfrm>
            <a:off x="3220995" y="1194486"/>
            <a:ext cx="0" cy="4976186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2044338-0B0E-466A-AD9A-57AF2CFD720C}"/>
              </a:ext>
            </a:extLst>
          </p:cNvPr>
          <p:cNvCxnSpPr/>
          <p:nvPr userDrawn="1"/>
        </p:nvCxnSpPr>
        <p:spPr>
          <a:xfrm>
            <a:off x="5615519" y="896654"/>
            <a:ext cx="96096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127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-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85209-9455-0B4D-AA49-EA8562703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99" y="215758"/>
            <a:ext cx="5669279" cy="680895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6431F65-86CE-474B-BDFE-234B1462F3F2}"/>
              </a:ext>
            </a:extLst>
          </p:cNvPr>
          <p:cNvSpPr/>
          <p:nvPr userDrawn="1"/>
        </p:nvSpPr>
        <p:spPr>
          <a:xfrm>
            <a:off x="0" y="1"/>
            <a:ext cx="990600" cy="685799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76EBD6-59D1-9A4F-A1FB-FA6E37F72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3839" y="6339629"/>
            <a:ext cx="462923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F4D81B01-2EB4-6043-9EAC-8C3813D5447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332AA61-997B-6C46-968B-2BAE1EC7C1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75887" y="6176963"/>
            <a:ext cx="347084" cy="43021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A1675CD-3D59-F541-8065-43AAD8EC6E5F}"/>
              </a:ext>
            </a:extLst>
          </p:cNvPr>
          <p:cNvCxnSpPr/>
          <p:nvPr userDrawn="1"/>
        </p:nvCxnSpPr>
        <p:spPr>
          <a:xfrm>
            <a:off x="1407836" y="1051496"/>
            <a:ext cx="96096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3CA5734-1544-644D-A0E4-B937C48D6CE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3597" y="1201596"/>
            <a:ext cx="5669280" cy="739728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1">
                <a:latin typeface="+mj-lt"/>
              </a:defRPr>
            </a:lvl1pPr>
            <a:lvl2pPr marL="342900" indent="0">
              <a:buNone/>
              <a:defRPr sz="1500">
                <a:latin typeface="+mj-lt"/>
              </a:defRPr>
            </a:lvl2pPr>
            <a:lvl3pPr marL="685800" indent="0">
              <a:buNone/>
              <a:defRPr sz="1500">
                <a:latin typeface="+mj-lt"/>
              </a:defRPr>
            </a:lvl3pPr>
            <a:lvl4pPr marL="1028700" indent="0">
              <a:buNone/>
              <a:defRPr sz="1500">
                <a:latin typeface="+mj-lt"/>
              </a:defRPr>
            </a:lvl4pPr>
            <a:lvl5pPr marL="1371600" indent="0">
              <a:buNone/>
              <a:defRPr sz="1500">
                <a:latin typeface="+mj-lt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column 1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FD4C59A-98C7-EC49-8E5D-169A8FA212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3597" y="2091425"/>
            <a:ext cx="5669280" cy="399004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750"/>
              </a:spcAft>
              <a:buNone/>
              <a:defRPr lang="en-US" sz="1350" b="0" i="0" u="none" strike="noStrike" smtClean="0">
                <a:effectLst/>
              </a:defRPr>
            </a:lvl1pPr>
            <a:lvl2pPr marL="342900" indent="0">
              <a:buNone/>
              <a:defRPr sz="1500">
                <a:latin typeface="+mj-lt"/>
              </a:defRPr>
            </a:lvl2pPr>
            <a:lvl3pPr marL="685800" indent="0">
              <a:buNone/>
              <a:defRPr sz="1500">
                <a:latin typeface="+mj-lt"/>
              </a:defRPr>
            </a:lvl3pPr>
            <a:lvl4pPr marL="1028700" indent="0">
              <a:buNone/>
              <a:defRPr sz="1500">
                <a:latin typeface="+mj-lt"/>
              </a:defRPr>
            </a:lvl4pPr>
            <a:lvl5pPr marL="1371600" indent="0">
              <a:buNone/>
              <a:defRPr sz="1500">
                <a:latin typeface="+mj-lt"/>
              </a:defRPr>
            </a:lvl5pPr>
          </a:lstStyle>
          <a:p>
            <a:pPr lvl="0"/>
            <a:r>
              <a:rPr lang="en-US"/>
              <a:t>Content column 1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57F5F8B7-67AD-475A-846E-5E1D5D297A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62800" y="215757"/>
            <a:ext cx="4760171" cy="586570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750"/>
              </a:spcAft>
              <a:buNone/>
              <a:defRPr lang="en-US" sz="1350" b="0" i="0" u="none" strike="noStrike" smtClean="0">
                <a:effectLst/>
              </a:defRPr>
            </a:lvl1pPr>
            <a:lvl2pPr marL="342900" indent="0">
              <a:buNone/>
              <a:defRPr sz="1500">
                <a:latin typeface="+mj-lt"/>
              </a:defRPr>
            </a:lvl2pPr>
            <a:lvl3pPr marL="685800" indent="0">
              <a:buNone/>
              <a:defRPr sz="1500">
                <a:latin typeface="+mj-lt"/>
              </a:defRPr>
            </a:lvl3pPr>
            <a:lvl4pPr marL="1028700" indent="0">
              <a:buNone/>
              <a:defRPr sz="1500">
                <a:latin typeface="+mj-lt"/>
              </a:defRPr>
            </a:lvl4pPr>
            <a:lvl5pPr marL="1371600" indent="0">
              <a:buNone/>
              <a:defRPr sz="1500">
                <a:latin typeface="+mj-lt"/>
              </a:defRPr>
            </a:lvl5pPr>
          </a:lstStyle>
          <a:p>
            <a:pPr lvl="0"/>
            <a:r>
              <a:rPr lang="en-US"/>
              <a:t>Content column 2</a:t>
            </a:r>
          </a:p>
        </p:txBody>
      </p:sp>
    </p:spTree>
    <p:extLst>
      <p:ext uri="{BB962C8B-B14F-4D97-AF65-F5344CB8AC3E}">
        <p14:creationId xmlns:p14="http://schemas.microsoft.com/office/powerpoint/2010/main" val="3938040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 -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D6431F65-86CE-474B-BDFE-234B1462F3F2}"/>
              </a:ext>
            </a:extLst>
          </p:cNvPr>
          <p:cNvSpPr/>
          <p:nvPr userDrawn="1"/>
        </p:nvSpPr>
        <p:spPr>
          <a:xfrm>
            <a:off x="0" y="1"/>
            <a:ext cx="990600" cy="685799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585209-9455-0B4D-AA49-EA8562703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99" y="448035"/>
            <a:ext cx="4762403" cy="2540474"/>
          </a:xfrm>
        </p:spPr>
        <p:txBody>
          <a:bodyPr anchor="b">
            <a:normAutofit/>
          </a:bodyPr>
          <a:lstStyle>
            <a:lvl1pPr algn="l">
              <a:defRPr sz="2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76EBD6-59D1-9A4F-A1FB-FA6E37F72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3839" y="6339629"/>
            <a:ext cx="462923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F4D81B01-2EB4-6043-9EAC-8C3813D5447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332AA61-997B-6C46-968B-2BAE1EC7C1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75887" y="6176963"/>
            <a:ext cx="347084" cy="43021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A1675CD-3D59-F541-8065-43AAD8EC6E5F}"/>
              </a:ext>
            </a:extLst>
          </p:cNvPr>
          <p:cNvCxnSpPr/>
          <p:nvPr userDrawn="1"/>
        </p:nvCxnSpPr>
        <p:spPr>
          <a:xfrm>
            <a:off x="1424312" y="3023041"/>
            <a:ext cx="96096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FD4C59A-98C7-EC49-8E5D-169A8FA212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3597" y="3326044"/>
            <a:ext cx="4762403" cy="294324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750"/>
              </a:spcAft>
              <a:buNone/>
              <a:defRPr lang="en-US" sz="1350" b="0" i="0" u="none" strike="noStrike" smtClean="0">
                <a:effectLst/>
              </a:defRPr>
            </a:lvl1pPr>
            <a:lvl2pPr marL="342900" indent="0">
              <a:buNone/>
              <a:defRPr sz="1500">
                <a:latin typeface="+mj-lt"/>
              </a:defRPr>
            </a:lvl2pPr>
            <a:lvl3pPr marL="685800" indent="0">
              <a:buNone/>
              <a:defRPr sz="1500">
                <a:latin typeface="+mj-lt"/>
              </a:defRPr>
            </a:lvl3pPr>
            <a:lvl4pPr marL="1028700" indent="0">
              <a:buNone/>
              <a:defRPr sz="1500">
                <a:latin typeface="+mj-lt"/>
              </a:defRPr>
            </a:lvl4pPr>
            <a:lvl5pPr marL="1371600" indent="0">
              <a:buNone/>
              <a:defRPr sz="1500">
                <a:latin typeface="+mj-lt"/>
              </a:defRPr>
            </a:lvl5pPr>
          </a:lstStyle>
          <a:p>
            <a:pPr lvl="0"/>
            <a:r>
              <a:rPr lang="en-US"/>
              <a:t>Content column 1</a:t>
            </a:r>
          </a:p>
        </p:txBody>
      </p:sp>
    </p:spTree>
    <p:extLst>
      <p:ext uri="{BB962C8B-B14F-4D97-AF65-F5344CB8AC3E}">
        <p14:creationId xmlns:p14="http://schemas.microsoft.com/office/powerpoint/2010/main" val="333655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EA1285-DE36-AD4F-B5E6-3C9C9F7C5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6E9CD-8115-C347-9154-8411248B5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79157"/>
            <a:ext cx="10515600" cy="5097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EE655-9510-7049-A985-D8720AA9C4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DD560-6D17-0748-84B4-6C1CAD2359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F7694-8E6E-4F4F-AC71-EDBCEFCCB3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81B01-2EB4-6043-9EAC-8C3813D544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59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61" r:id="rId13"/>
    <p:sldLayoutId id="2147483675" r:id="rId1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SzPct val="75000"/>
        <a:buFont typeface="Calibri" panose="020F050202020403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5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SzPct val="90000"/>
        <a:buFont typeface="Wingdings" panose="05000000000000000000" pitchFamily="2" charset="2"/>
        <a:buChar char="§"/>
        <a:defRPr sz="135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9FF69-815E-4AEE-8AE4-93DEBA82D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175657"/>
            <a:ext cx="11811000" cy="524847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CDCB made no major model changes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Average loss of around -$10NM, -50 Milk, -1 Fat/Protein for youngest marketed bulls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DPR/CCR continue to drop -.1 to -.2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Significant improvements to fertility traits are projected to be implemented later this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ABS Holsteins – a range of NM$ results for newer bulls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2250" dirty="0">
                <a:solidFill>
                  <a:schemeClr val="tx1"/>
                </a:solidFill>
                <a:latin typeface="+mn-lt"/>
              </a:rPr>
              <a:t>Influential bulls with milking daughters: Leeds (+12), Montana (+53), Benefit (-56), </a:t>
            </a:r>
            <a:r>
              <a:rPr lang="en-US" sz="2250" dirty="0" err="1">
                <a:solidFill>
                  <a:schemeClr val="tx1"/>
                </a:solidFill>
                <a:latin typeface="+mn-lt"/>
              </a:rPr>
              <a:t>Hotwheels</a:t>
            </a:r>
            <a:r>
              <a:rPr lang="en-US" sz="2250" dirty="0">
                <a:solidFill>
                  <a:schemeClr val="tx1"/>
                </a:solidFill>
                <a:latin typeface="+mn-lt"/>
              </a:rPr>
              <a:t> (-93), Maxwell-P (+28), Mendel-P (+57)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2250" dirty="0">
                <a:solidFill>
                  <a:schemeClr val="tx1"/>
                </a:solidFill>
                <a:latin typeface="+mn-lt"/>
              </a:rPr>
              <a:t>Polled: ABS has 12 of the top 30 NM$ P bulls on the industry list with a stud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ABS Jerseys – ABS continues to perform very well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2250" dirty="0">
                <a:solidFill>
                  <a:schemeClr val="tx1"/>
                </a:solidFill>
                <a:latin typeface="+mn-lt"/>
              </a:rPr>
              <a:t>Of the top 40 CM$ bulls on the industry list with a stud code, ABS has 26</a:t>
            </a:r>
            <a:endParaRPr lang="en-US" sz="210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Industry NM$ shifting with daughter data: Captain (-32), Thorson (+49), Dominance (+15), Garza (-65),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Sheepster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(-30), Lionel (-20),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Rimbot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(+123), Sundance (-140),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Plinko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(-21), Zazzle (+32), Perky (-88)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6EC2126-3BA7-4448-8EC2-A6590A5A54DB}"/>
              </a:ext>
            </a:extLst>
          </p:cNvPr>
          <p:cNvSpPr txBox="1">
            <a:spLocks/>
          </p:cNvSpPr>
          <p:nvPr/>
        </p:nvSpPr>
        <p:spPr>
          <a:xfrm>
            <a:off x="1828800" y="152400"/>
            <a:ext cx="8534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April 2026 Notes</a:t>
            </a:r>
          </a:p>
        </p:txBody>
      </p:sp>
    </p:spTree>
    <p:extLst>
      <p:ext uri="{BB962C8B-B14F-4D97-AF65-F5344CB8AC3E}">
        <p14:creationId xmlns:p14="http://schemas.microsoft.com/office/powerpoint/2010/main" val="3620194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778D8-8E7B-C0BC-EA01-BFA5CEA34E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dirty="0"/>
              <a:t>TPI Formula Change: April 2026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D89504B-664C-DCA9-C4B5-A43F91D3CD29}"/>
              </a:ext>
            </a:extLst>
          </p:cNvPr>
          <p:cNvSpPr txBox="1">
            <a:spLocks/>
          </p:cNvSpPr>
          <p:nvPr/>
        </p:nvSpPr>
        <p:spPr>
          <a:xfrm>
            <a:off x="452284" y="1222858"/>
            <a:ext cx="11096625" cy="428320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1829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5555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rgbClr val="5555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rgbClr val="5555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5555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The change for 2026 is the Fat to Protein ratio</a:t>
            </a:r>
          </a:p>
          <a:p>
            <a:r>
              <a:rPr lang="en-US" sz="3200" dirty="0"/>
              <a:t>Previously: 19:19 Fat to Protein ratio</a:t>
            </a:r>
          </a:p>
          <a:p>
            <a:r>
              <a:rPr lang="en-US" sz="3200" dirty="0"/>
              <a:t>Now: 14:24 Fat to Protein ratio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3B5224-391C-5A91-116C-6FDE14B91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930" y="3147556"/>
            <a:ext cx="8228139" cy="235850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8674F97-5B4E-F807-6786-1822F98A0EC6}"/>
              </a:ext>
            </a:extLst>
          </p:cNvPr>
          <p:cNvSpPr/>
          <p:nvPr/>
        </p:nvSpPr>
        <p:spPr>
          <a:xfrm>
            <a:off x="2052734" y="5057192"/>
            <a:ext cx="214605" cy="1959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FCB94B6-85BB-9DD5-28AA-1C38EC721F5C}"/>
              </a:ext>
            </a:extLst>
          </p:cNvPr>
          <p:cNvSpPr/>
          <p:nvPr/>
        </p:nvSpPr>
        <p:spPr>
          <a:xfrm>
            <a:off x="2750146" y="5057192"/>
            <a:ext cx="214605" cy="1959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43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0D06B-747C-B6E1-6F04-900E5EB5F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983BA-5339-6811-0B9A-81DEEB334C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dirty="0"/>
              <a:t>TPI Formula Change Impact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757065BA-C8B5-F956-D127-DE8AF9830DE9}"/>
              </a:ext>
            </a:extLst>
          </p:cNvPr>
          <p:cNvSpPr txBox="1">
            <a:spLocks/>
          </p:cNvSpPr>
          <p:nvPr/>
        </p:nvSpPr>
        <p:spPr>
          <a:xfrm>
            <a:off x="226142" y="1222858"/>
            <a:ext cx="11739716" cy="428320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1829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5555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rgbClr val="5555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rgbClr val="5555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5555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Numeric drop in TPI score due to the shift in weight from Fat to Protein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Does not make the bulls better or worse, just a different score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Average drop of 35 points for higher-end bulls (+/-20 points from that average on an individual bull basis, so some slight re-rank).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This move puts NM$ and TPI at opposite extreme ends of the </a:t>
            </a:r>
            <a:r>
              <a:rPr lang="en-US" sz="2800"/>
              <a:t>Fat to Protein </a:t>
            </a:r>
            <a:r>
              <a:rPr lang="en-US" sz="2800" dirty="0"/>
              <a:t>ratio spectrum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ABS selects for a balanced ratio of Fat and Protein, leaving us in the middle ground.</a:t>
            </a:r>
          </a:p>
        </p:txBody>
      </p:sp>
    </p:spTree>
    <p:extLst>
      <p:ext uri="{BB962C8B-B14F-4D97-AF65-F5344CB8AC3E}">
        <p14:creationId xmlns:p14="http://schemas.microsoft.com/office/powerpoint/2010/main" val="40812713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ABS-THEME">
      <a:dk1>
        <a:srgbClr val="000000"/>
      </a:dk1>
      <a:lt1>
        <a:srgbClr val="FFFFFF"/>
      </a:lt1>
      <a:dk2>
        <a:srgbClr val="003876"/>
      </a:dk2>
      <a:lt2>
        <a:srgbClr val="F7F7F7"/>
      </a:lt2>
      <a:accent1>
        <a:srgbClr val="CD1141"/>
      </a:accent1>
      <a:accent2>
        <a:srgbClr val="387CC2"/>
      </a:accent2>
      <a:accent3>
        <a:srgbClr val="CCCCCC"/>
      </a:accent3>
      <a:accent4>
        <a:srgbClr val="AAAAAA"/>
      </a:accent4>
      <a:accent5>
        <a:srgbClr val="EAEAEA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BSPDBOVECNov2020" id="{D74F90A4-1F64-415F-964C-A78E1E6DCB41}" vid="{9CEE6901-2F70-4DE0-8DC9-5F1B3EBE016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EC9E7955661B4F93864B0B70B84D71" ma:contentTypeVersion="10" ma:contentTypeDescription="Create a new document." ma:contentTypeScope="" ma:versionID="738749d12eadf6cd9a5f5969d221829c">
  <xsd:schema xmlns:xsd="http://www.w3.org/2001/XMLSchema" xmlns:xs="http://www.w3.org/2001/XMLSchema" xmlns:p="http://schemas.microsoft.com/office/2006/metadata/properties" xmlns:ns3="dbbb350d-b745-44e3-8912-0bd665774181" targetNamespace="http://schemas.microsoft.com/office/2006/metadata/properties" ma:root="true" ma:fieldsID="af2248f3f4cf171f245ce2651cd2e79b" ns3:_="">
    <xsd:import namespace="dbbb350d-b745-44e3-8912-0bd66577418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b350d-b745-44e3-8912-0bd6657741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E9227C-15F2-438A-8EBE-0B0FFE7556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7C94DA-A7FD-47FF-B023-2E0FD8B438A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687DEFC-ED92-4910-BE83-331CDD0E46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bb350d-b745-44e3-8912-0bd6657741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cee79107-9099-4b15-b44a-c6a7311443a3}" enabled="0" method="" siteId="{cee79107-9099-4b15-b44a-c6a7311443a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320</Words>
  <Application>Microsoft Office PowerPoint</Application>
  <PresentationFormat>Widescreen</PresentationFormat>
  <Paragraphs>22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Wingdings</vt:lpstr>
      <vt:lpstr>1_Office Theme</vt:lpstr>
      <vt:lpstr>PowerPoint Presentation</vt:lpstr>
      <vt:lpstr>TPI Formula Change: April 2026</vt:lpstr>
      <vt:lpstr>TPI Formula Change Impact</vt:lpstr>
    </vt:vector>
  </TitlesOfParts>
  <Company>Genus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Ryan Starkenburg</dc:creator>
  <cp:lastModifiedBy>Wayne DeBuhr</cp:lastModifiedBy>
  <cp:revision>50</cp:revision>
  <dcterms:created xsi:type="dcterms:W3CDTF">2018-03-29T15:03:06Z</dcterms:created>
  <dcterms:modified xsi:type="dcterms:W3CDTF">2026-04-07T12:53:54Z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0x010100F7EC9E7955661B4F93864B0B70B84D71</vt:lpwstr>
  </property>
</Properties>
</file>